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5" r:id="rId6"/>
    <p:sldId id="268" r:id="rId7"/>
    <p:sldId id="269" r:id="rId8"/>
    <p:sldId id="27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